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1" r:id="rId3"/>
    <p:sldId id="297" r:id="rId4"/>
    <p:sldId id="303" r:id="rId5"/>
    <p:sldId id="302" r:id="rId6"/>
    <p:sldId id="304" r:id="rId7"/>
    <p:sldId id="300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C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781A0-EE0A-493D-984D-924967496F08}" type="doc">
      <dgm:prSet loTypeId="urn:microsoft.com/office/officeart/2005/8/layout/venn1" loCatId="relationship" qsTypeId="urn:microsoft.com/office/officeart/2005/8/quickstyle/simple1" qsCatId="simple" csTypeId="urn:microsoft.com/office/officeart/2005/8/colors/accent2_1" csCatId="accent2" phldr="1"/>
      <dgm:spPr/>
    </dgm:pt>
    <dgm:pt modelId="{C960DB02-7FC8-4522-B3FD-E506CA13D3B0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ВНИМАНИЕ НА ВНЕШНИЕ ПРОЯВЛЕНИЯ</a:t>
          </a:r>
        </a:p>
        <a:p>
          <a:r>
            <a:rPr lang="ru-RU" i="0" u="sng" dirty="0" smtClean="0"/>
            <a:t>ОТ ЧАСТНОГО К ОБЩЕМУ </a:t>
          </a:r>
          <a:endParaRPr lang="ru-RU" i="0" u="sng" dirty="0"/>
        </a:p>
      </dgm:t>
    </dgm:pt>
    <dgm:pt modelId="{3E4C1C5E-82CB-42BA-917A-FA01D3571814}" type="parTrans" cxnId="{F8D35216-981A-44A4-8547-355361E7519D}">
      <dgm:prSet/>
      <dgm:spPr/>
      <dgm:t>
        <a:bodyPr/>
        <a:lstStyle/>
        <a:p>
          <a:endParaRPr lang="ru-RU"/>
        </a:p>
      </dgm:t>
    </dgm:pt>
    <dgm:pt modelId="{F72C9262-B0CA-4DB6-BE24-6F8914CBDC44}" type="sibTrans" cxnId="{F8D35216-981A-44A4-8547-355361E7519D}">
      <dgm:prSet/>
      <dgm:spPr/>
      <dgm:t>
        <a:bodyPr/>
        <a:lstStyle/>
        <a:p>
          <a:endParaRPr lang="ru-RU"/>
        </a:p>
      </dgm:t>
    </dgm:pt>
    <dgm:pt modelId="{14183855-C3D7-46A9-B274-BB18267DAFEF}" type="pres">
      <dgm:prSet presAssocID="{A5D781A0-EE0A-493D-984D-924967496F08}" presName="compositeShape" presStyleCnt="0">
        <dgm:presLayoutVars>
          <dgm:chMax val="7"/>
          <dgm:dir/>
          <dgm:resizeHandles val="exact"/>
        </dgm:presLayoutVars>
      </dgm:prSet>
      <dgm:spPr/>
    </dgm:pt>
    <dgm:pt modelId="{A3A0A485-E49A-4B56-A010-9CBE53215E1A}" type="pres">
      <dgm:prSet presAssocID="{C960DB02-7FC8-4522-B3FD-E506CA13D3B0}" presName="circ1TxSh" presStyleLbl="vennNode1" presStyleIdx="0" presStyleCnt="1" custLinFactNeighborY="-759"/>
      <dgm:spPr/>
      <dgm:t>
        <a:bodyPr/>
        <a:lstStyle/>
        <a:p>
          <a:endParaRPr lang="ru-RU"/>
        </a:p>
      </dgm:t>
    </dgm:pt>
  </dgm:ptLst>
  <dgm:cxnLst>
    <dgm:cxn modelId="{FBA771C4-9F43-45CA-ABB5-2E5780E85827}" type="presOf" srcId="{A5D781A0-EE0A-493D-984D-924967496F08}" destId="{14183855-C3D7-46A9-B274-BB18267DAFEF}" srcOrd="0" destOrd="0" presId="urn:microsoft.com/office/officeart/2005/8/layout/venn1"/>
    <dgm:cxn modelId="{B4757DE6-AD94-498F-A4E4-5B2B10278C39}" type="presOf" srcId="{C960DB02-7FC8-4522-B3FD-E506CA13D3B0}" destId="{A3A0A485-E49A-4B56-A010-9CBE53215E1A}" srcOrd="0" destOrd="0" presId="urn:microsoft.com/office/officeart/2005/8/layout/venn1"/>
    <dgm:cxn modelId="{F8D35216-981A-44A4-8547-355361E7519D}" srcId="{A5D781A0-EE0A-493D-984D-924967496F08}" destId="{C960DB02-7FC8-4522-B3FD-E506CA13D3B0}" srcOrd="0" destOrd="0" parTransId="{3E4C1C5E-82CB-42BA-917A-FA01D3571814}" sibTransId="{F72C9262-B0CA-4DB6-BE24-6F8914CBDC44}"/>
    <dgm:cxn modelId="{67A9CAD8-38F0-4AC7-97A0-8B25A4B87200}" type="presParOf" srcId="{14183855-C3D7-46A9-B274-BB18267DAFEF}" destId="{A3A0A485-E49A-4B56-A010-9CBE53215E1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D781A0-EE0A-493D-984D-924967496F08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</dgm:pt>
    <dgm:pt modelId="{C960DB02-7FC8-4522-B3FD-E506CA13D3B0}">
      <dgm:prSet phldrT="[Текст]"/>
      <dgm:spPr>
        <a:ln>
          <a:solidFill>
            <a:srgbClr val="8B3C67"/>
          </a:solidFill>
        </a:ln>
      </dgm:spPr>
      <dgm:t>
        <a:bodyPr/>
        <a:lstStyle/>
        <a:p>
          <a:r>
            <a:rPr lang="ru-RU" dirty="0" smtClean="0"/>
            <a:t>ГЛАВНЫЙ ФОКУС НА СКРЫТЫЕ ПРОЯВЛЕНИЯ</a:t>
          </a:r>
        </a:p>
        <a:p>
          <a:r>
            <a:rPr lang="ru-RU" i="0" u="sng" dirty="0" smtClean="0"/>
            <a:t>ОТ ОБЩЕГО К ЧАСТНОМУ</a:t>
          </a:r>
        </a:p>
      </dgm:t>
    </dgm:pt>
    <dgm:pt modelId="{3E4C1C5E-82CB-42BA-917A-FA01D3571814}" type="parTrans" cxnId="{F8D35216-981A-44A4-8547-355361E7519D}">
      <dgm:prSet/>
      <dgm:spPr/>
      <dgm:t>
        <a:bodyPr/>
        <a:lstStyle/>
        <a:p>
          <a:endParaRPr lang="ru-RU"/>
        </a:p>
      </dgm:t>
    </dgm:pt>
    <dgm:pt modelId="{F72C9262-B0CA-4DB6-BE24-6F8914CBDC44}" type="sibTrans" cxnId="{F8D35216-981A-44A4-8547-355361E7519D}">
      <dgm:prSet/>
      <dgm:spPr/>
      <dgm:t>
        <a:bodyPr/>
        <a:lstStyle/>
        <a:p>
          <a:endParaRPr lang="ru-RU"/>
        </a:p>
      </dgm:t>
    </dgm:pt>
    <dgm:pt modelId="{14183855-C3D7-46A9-B274-BB18267DAFEF}" type="pres">
      <dgm:prSet presAssocID="{A5D781A0-EE0A-493D-984D-924967496F08}" presName="compositeShape" presStyleCnt="0">
        <dgm:presLayoutVars>
          <dgm:chMax val="7"/>
          <dgm:dir/>
          <dgm:resizeHandles val="exact"/>
        </dgm:presLayoutVars>
      </dgm:prSet>
      <dgm:spPr/>
    </dgm:pt>
    <dgm:pt modelId="{A3A0A485-E49A-4B56-A010-9CBE53215E1A}" type="pres">
      <dgm:prSet presAssocID="{C960DB02-7FC8-4522-B3FD-E506CA13D3B0}" presName="circ1TxSh" presStyleLbl="vennNode1" presStyleIdx="0" presStyleCnt="1" custLinFactNeighborX="-759" custLinFactNeighborY="-6068"/>
      <dgm:spPr/>
      <dgm:t>
        <a:bodyPr/>
        <a:lstStyle/>
        <a:p>
          <a:endParaRPr lang="ru-RU"/>
        </a:p>
      </dgm:t>
    </dgm:pt>
  </dgm:ptLst>
  <dgm:cxnLst>
    <dgm:cxn modelId="{74552389-389C-4C7F-923C-09CF820B7981}" type="presOf" srcId="{C960DB02-7FC8-4522-B3FD-E506CA13D3B0}" destId="{A3A0A485-E49A-4B56-A010-9CBE53215E1A}" srcOrd="0" destOrd="0" presId="urn:microsoft.com/office/officeart/2005/8/layout/venn1"/>
    <dgm:cxn modelId="{F8D35216-981A-44A4-8547-355361E7519D}" srcId="{A5D781A0-EE0A-493D-984D-924967496F08}" destId="{C960DB02-7FC8-4522-B3FD-E506CA13D3B0}" srcOrd="0" destOrd="0" parTransId="{3E4C1C5E-82CB-42BA-917A-FA01D3571814}" sibTransId="{F72C9262-B0CA-4DB6-BE24-6F8914CBDC44}"/>
    <dgm:cxn modelId="{7CC2A993-BC11-4750-92A3-2659FC752556}" type="presOf" srcId="{A5D781A0-EE0A-493D-984D-924967496F08}" destId="{14183855-C3D7-46A9-B274-BB18267DAFEF}" srcOrd="0" destOrd="0" presId="urn:microsoft.com/office/officeart/2005/8/layout/venn1"/>
    <dgm:cxn modelId="{876FCBAD-752A-444D-AB77-95054BFA246F}" type="presParOf" srcId="{14183855-C3D7-46A9-B274-BB18267DAFEF}" destId="{A3A0A485-E49A-4B56-A010-9CBE53215E1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8A5FC1-A727-468A-A9E5-39E67B7FA80B}" type="doc">
      <dgm:prSet loTypeId="urn:microsoft.com/office/officeart/2005/8/layout/pyramid1" loCatId="pyramid" qsTypeId="urn:microsoft.com/office/officeart/2005/8/quickstyle/simple1" qsCatId="simple" csTypeId="urn:microsoft.com/office/officeart/2005/8/colors/accent2_1" csCatId="accent2" phldr="1"/>
      <dgm:spPr/>
    </dgm:pt>
    <dgm:pt modelId="{B5606EBA-7278-49D0-B884-B0BABC890A97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pPr>
            <a:spcAft>
              <a:spcPct val="35000"/>
            </a:spcAft>
          </a:pPr>
          <a:endParaRPr lang="ru-RU" sz="1400" dirty="0" smtClean="0"/>
        </a:p>
        <a:p>
          <a:pPr>
            <a:spcAft>
              <a:spcPct val="3500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r>
            <a:rPr lang="ru-RU" sz="1000" b="1" dirty="0" smtClean="0"/>
            <a:t>ВОСПОЛНЕНИЕ </a:t>
          </a:r>
        </a:p>
        <a:p>
          <a:pPr>
            <a:spcAft>
              <a:spcPts val="0"/>
            </a:spcAft>
          </a:pPr>
          <a:r>
            <a:rPr lang="ru-RU" sz="1000" b="1" dirty="0" smtClean="0"/>
            <a:t>ПРОБЕЛОВ В </a:t>
          </a:r>
        </a:p>
        <a:p>
          <a:pPr>
            <a:spcAft>
              <a:spcPts val="0"/>
            </a:spcAft>
          </a:pPr>
          <a:r>
            <a:rPr lang="ru-RU" sz="1000" b="1" dirty="0" smtClean="0"/>
            <a:t>ФОРМИРОВАНИИ КОММУНИКАТИВНОЙ </a:t>
          </a:r>
        </a:p>
        <a:p>
          <a:pPr>
            <a:spcAft>
              <a:spcPts val="0"/>
            </a:spcAft>
          </a:pPr>
          <a:r>
            <a:rPr lang="ru-RU" sz="1000" b="1" dirty="0" smtClean="0"/>
            <a:t>ДЕЯТЕЛЬНОСТИ</a:t>
          </a:r>
          <a:endParaRPr lang="ru-RU" sz="1000" b="1" dirty="0"/>
        </a:p>
      </dgm:t>
    </dgm:pt>
    <dgm:pt modelId="{EE2111AF-BF48-4EC3-98E5-4EA75CCAE647}" type="parTrans" cxnId="{1C030C41-617E-488E-8B36-08E95F0FF8C2}">
      <dgm:prSet/>
      <dgm:spPr/>
      <dgm:t>
        <a:bodyPr/>
        <a:lstStyle/>
        <a:p>
          <a:endParaRPr lang="ru-RU"/>
        </a:p>
      </dgm:t>
    </dgm:pt>
    <dgm:pt modelId="{62D6478A-F5F9-4650-8533-5FB61B160527}" type="sibTrans" cxnId="{1C030C41-617E-488E-8B36-08E95F0FF8C2}">
      <dgm:prSet/>
      <dgm:spPr/>
      <dgm:t>
        <a:bodyPr/>
        <a:lstStyle/>
        <a:p>
          <a:endParaRPr lang="ru-RU"/>
        </a:p>
      </dgm:t>
    </dgm:pt>
    <dgm:pt modelId="{858B3B18-D482-4890-9A45-564D116F008B}">
      <dgm:prSet phldrT="[Текст]" custT="1"/>
      <dgm:spPr>
        <a:ln>
          <a:solidFill>
            <a:srgbClr val="8B3C67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000" b="1" dirty="0" smtClean="0"/>
            <a:t>НОРМАЛИЗАЦИЯ ВНЕРЕЧЕВЫХ ПРОЦЕССОВ</a:t>
          </a:r>
          <a:endParaRPr lang="ru-RU" sz="1000" b="1" dirty="0"/>
        </a:p>
      </dgm:t>
    </dgm:pt>
    <dgm:pt modelId="{188F5010-EE16-4743-B351-51BCC7F5DBAF}" type="parTrans" cxnId="{EED65640-C0A4-444E-B308-C6F21C371393}">
      <dgm:prSet/>
      <dgm:spPr/>
      <dgm:t>
        <a:bodyPr/>
        <a:lstStyle/>
        <a:p>
          <a:endParaRPr lang="ru-RU"/>
        </a:p>
      </dgm:t>
    </dgm:pt>
    <dgm:pt modelId="{9B873C76-A61C-4118-B63A-8FD26A5B565D}" type="sibTrans" cxnId="{EED65640-C0A4-444E-B308-C6F21C371393}">
      <dgm:prSet/>
      <dgm:spPr/>
      <dgm:t>
        <a:bodyPr/>
        <a:lstStyle/>
        <a:p>
          <a:endParaRPr lang="ru-RU"/>
        </a:p>
      </dgm:t>
    </dgm:pt>
    <dgm:pt modelId="{67DB538F-A7B6-4729-A7FF-206BE6723C7F}">
      <dgm:prSet custT="1"/>
      <dgm:spPr>
        <a:ln>
          <a:solidFill>
            <a:srgbClr val="8B3C67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000" b="1" dirty="0" smtClean="0"/>
            <a:t>ЭМОЦИОНАЛЬНОЕ БЛАГОПОЛУЧИЕ</a:t>
          </a:r>
        </a:p>
      </dgm:t>
    </dgm:pt>
    <dgm:pt modelId="{00E4DEC1-F6D4-4470-B96B-B0A931DEB10A}" type="parTrans" cxnId="{F52AD331-78DA-4B5B-A4B6-6CC14C2A1B78}">
      <dgm:prSet/>
      <dgm:spPr/>
      <dgm:t>
        <a:bodyPr/>
        <a:lstStyle/>
        <a:p>
          <a:endParaRPr lang="ru-RU"/>
        </a:p>
      </dgm:t>
    </dgm:pt>
    <dgm:pt modelId="{CCBF45A4-2CB3-4010-A0FA-F3451480239B}" type="sibTrans" cxnId="{F52AD331-78DA-4B5B-A4B6-6CC14C2A1B78}">
      <dgm:prSet/>
      <dgm:spPr/>
      <dgm:t>
        <a:bodyPr/>
        <a:lstStyle/>
        <a:p>
          <a:endParaRPr lang="ru-RU"/>
        </a:p>
      </dgm:t>
    </dgm:pt>
    <dgm:pt modelId="{E4BC53E1-9F69-4036-84F1-FD65C2C1A3F9}" type="pres">
      <dgm:prSet presAssocID="{848A5FC1-A727-468A-A9E5-39E67B7FA80B}" presName="Name0" presStyleCnt="0">
        <dgm:presLayoutVars>
          <dgm:dir/>
          <dgm:animLvl val="lvl"/>
          <dgm:resizeHandles val="exact"/>
        </dgm:presLayoutVars>
      </dgm:prSet>
      <dgm:spPr/>
    </dgm:pt>
    <dgm:pt modelId="{4EDABBAD-89F0-47AC-9B68-21B8D88B721A}" type="pres">
      <dgm:prSet presAssocID="{B5606EBA-7278-49D0-B884-B0BABC890A97}" presName="Name8" presStyleCnt="0"/>
      <dgm:spPr/>
    </dgm:pt>
    <dgm:pt modelId="{12821BCF-7CE9-4662-A5C3-661B1736BBA3}" type="pres">
      <dgm:prSet presAssocID="{B5606EBA-7278-49D0-B884-B0BABC890A9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F1413-483E-48DE-8DC8-427347E8726E}" type="pres">
      <dgm:prSet presAssocID="{B5606EBA-7278-49D0-B884-B0BABC890A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B8826-8F7A-4EE8-998F-7DC79FE2308A}" type="pres">
      <dgm:prSet presAssocID="{858B3B18-D482-4890-9A45-564D116F008B}" presName="Name8" presStyleCnt="0"/>
      <dgm:spPr/>
    </dgm:pt>
    <dgm:pt modelId="{CCC0E5E5-F662-4947-9FA3-8AAF12FDD3DD}" type="pres">
      <dgm:prSet presAssocID="{858B3B18-D482-4890-9A45-564D116F008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6A950-C3D3-4484-957A-6DD9FBE1C5F8}" type="pres">
      <dgm:prSet presAssocID="{858B3B18-D482-4890-9A45-564D116F00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580EB-70A2-475C-AE21-677BF0B3DF1B}" type="pres">
      <dgm:prSet presAssocID="{67DB538F-A7B6-4729-A7FF-206BE6723C7F}" presName="Name8" presStyleCnt="0"/>
      <dgm:spPr/>
    </dgm:pt>
    <dgm:pt modelId="{A4CFF7B2-94FE-4100-BDF6-7AFA84A73463}" type="pres">
      <dgm:prSet presAssocID="{67DB538F-A7B6-4729-A7FF-206BE6723C7F}" presName="level" presStyleLbl="node1" presStyleIdx="2" presStyleCnt="3" custLinFactNeighborX="-3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06305-1146-4A62-9272-6A226E125FF2}" type="pres">
      <dgm:prSet presAssocID="{67DB538F-A7B6-4729-A7FF-206BE6723C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554A5-687B-441D-9DFA-FFA05226A1CA}" type="presOf" srcId="{B5606EBA-7278-49D0-B884-B0BABC890A97}" destId="{739F1413-483E-48DE-8DC8-427347E8726E}" srcOrd="1" destOrd="0" presId="urn:microsoft.com/office/officeart/2005/8/layout/pyramid1"/>
    <dgm:cxn modelId="{F9B44DBE-B32D-4FD8-BB44-8E013665AA17}" type="presOf" srcId="{848A5FC1-A727-468A-A9E5-39E67B7FA80B}" destId="{E4BC53E1-9F69-4036-84F1-FD65C2C1A3F9}" srcOrd="0" destOrd="0" presId="urn:microsoft.com/office/officeart/2005/8/layout/pyramid1"/>
    <dgm:cxn modelId="{EED65640-C0A4-444E-B308-C6F21C371393}" srcId="{848A5FC1-A727-468A-A9E5-39E67B7FA80B}" destId="{858B3B18-D482-4890-9A45-564D116F008B}" srcOrd="1" destOrd="0" parTransId="{188F5010-EE16-4743-B351-51BCC7F5DBAF}" sibTransId="{9B873C76-A61C-4118-B63A-8FD26A5B565D}"/>
    <dgm:cxn modelId="{1C030C41-617E-488E-8B36-08E95F0FF8C2}" srcId="{848A5FC1-A727-468A-A9E5-39E67B7FA80B}" destId="{B5606EBA-7278-49D0-B884-B0BABC890A97}" srcOrd="0" destOrd="0" parTransId="{EE2111AF-BF48-4EC3-98E5-4EA75CCAE647}" sibTransId="{62D6478A-F5F9-4650-8533-5FB61B160527}"/>
    <dgm:cxn modelId="{AB0EC597-6A05-4962-A552-4A5133FADA8F}" type="presOf" srcId="{B5606EBA-7278-49D0-B884-B0BABC890A97}" destId="{12821BCF-7CE9-4662-A5C3-661B1736BBA3}" srcOrd="0" destOrd="0" presId="urn:microsoft.com/office/officeart/2005/8/layout/pyramid1"/>
    <dgm:cxn modelId="{7AAEC3E4-5BFA-4A2F-9799-A7F1AE20FBBD}" type="presOf" srcId="{858B3B18-D482-4890-9A45-564D116F008B}" destId="{60E6A950-C3D3-4484-957A-6DD9FBE1C5F8}" srcOrd="1" destOrd="0" presId="urn:microsoft.com/office/officeart/2005/8/layout/pyramid1"/>
    <dgm:cxn modelId="{F52AD331-78DA-4B5B-A4B6-6CC14C2A1B78}" srcId="{848A5FC1-A727-468A-A9E5-39E67B7FA80B}" destId="{67DB538F-A7B6-4729-A7FF-206BE6723C7F}" srcOrd="2" destOrd="0" parTransId="{00E4DEC1-F6D4-4470-B96B-B0A931DEB10A}" sibTransId="{CCBF45A4-2CB3-4010-A0FA-F3451480239B}"/>
    <dgm:cxn modelId="{69661A5F-C7C0-428C-B737-E425C2AD2C79}" type="presOf" srcId="{67DB538F-A7B6-4729-A7FF-206BE6723C7F}" destId="{A4CFF7B2-94FE-4100-BDF6-7AFA84A73463}" srcOrd="0" destOrd="0" presId="urn:microsoft.com/office/officeart/2005/8/layout/pyramid1"/>
    <dgm:cxn modelId="{3300AC21-F080-46D2-B853-97AD42883545}" type="presOf" srcId="{858B3B18-D482-4890-9A45-564D116F008B}" destId="{CCC0E5E5-F662-4947-9FA3-8AAF12FDD3DD}" srcOrd="0" destOrd="0" presId="urn:microsoft.com/office/officeart/2005/8/layout/pyramid1"/>
    <dgm:cxn modelId="{3C1D6896-4CD9-4A94-8F76-EA9BC9672FC9}" type="presOf" srcId="{67DB538F-A7B6-4729-A7FF-206BE6723C7F}" destId="{EEE06305-1146-4A62-9272-6A226E125FF2}" srcOrd="1" destOrd="0" presId="urn:microsoft.com/office/officeart/2005/8/layout/pyramid1"/>
    <dgm:cxn modelId="{C512840A-35BD-4F25-95C8-DFDD5D7507C2}" type="presParOf" srcId="{E4BC53E1-9F69-4036-84F1-FD65C2C1A3F9}" destId="{4EDABBAD-89F0-47AC-9B68-21B8D88B721A}" srcOrd="0" destOrd="0" presId="urn:microsoft.com/office/officeart/2005/8/layout/pyramid1"/>
    <dgm:cxn modelId="{E003748B-A9F5-475A-8BC9-4C1F55AFC2BD}" type="presParOf" srcId="{4EDABBAD-89F0-47AC-9B68-21B8D88B721A}" destId="{12821BCF-7CE9-4662-A5C3-661B1736BBA3}" srcOrd="0" destOrd="0" presId="urn:microsoft.com/office/officeart/2005/8/layout/pyramid1"/>
    <dgm:cxn modelId="{8A5ED2B4-4B8D-4EE4-9D12-7D5AD07A7376}" type="presParOf" srcId="{4EDABBAD-89F0-47AC-9B68-21B8D88B721A}" destId="{739F1413-483E-48DE-8DC8-427347E8726E}" srcOrd="1" destOrd="0" presId="urn:microsoft.com/office/officeart/2005/8/layout/pyramid1"/>
    <dgm:cxn modelId="{D94DFCC2-E238-44E5-83DC-6D1FC05CECB3}" type="presParOf" srcId="{E4BC53E1-9F69-4036-84F1-FD65C2C1A3F9}" destId="{AE8B8826-8F7A-4EE8-998F-7DC79FE2308A}" srcOrd="1" destOrd="0" presId="urn:microsoft.com/office/officeart/2005/8/layout/pyramid1"/>
    <dgm:cxn modelId="{4ECA105F-46A3-49B0-9629-9C8F90C7F674}" type="presParOf" srcId="{AE8B8826-8F7A-4EE8-998F-7DC79FE2308A}" destId="{CCC0E5E5-F662-4947-9FA3-8AAF12FDD3DD}" srcOrd="0" destOrd="0" presId="urn:microsoft.com/office/officeart/2005/8/layout/pyramid1"/>
    <dgm:cxn modelId="{1D1AEF6E-0D98-4181-9550-EF17D44C3E15}" type="presParOf" srcId="{AE8B8826-8F7A-4EE8-998F-7DC79FE2308A}" destId="{60E6A950-C3D3-4484-957A-6DD9FBE1C5F8}" srcOrd="1" destOrd="0" presId="urn:microsoft.com/office/officeart/2005/8/layout/pyramid1"/>
    <dgm:cxn modelId="{35FA939C-F8F0-43AC-B9D6-B54CFCDB7E70}" type="presParOf" srcId="{E4BC53E1-9F69-4036-84F1-FD65C2C1A3F9}" destId="{C42580EB-70A2-475C-AE21-677BF0B3DF1B}" srcOrd="2" destOrd="0" presId="urn:microsoft.com/office/officeart/2005/8/layout/pyramid1"/>
    <dgm:cxn modelId="{18CF6256-1B41-4B06-93AC-AA59408155B1}" type="presParOf" srcId="{C42580EB-70A2-475C-AE21-677BF0B3DF1B}" destId="{A4CFF7B2-94FE-4100-BDF6-7AFA84A73463}" srcOrd="0" destOrd="0" presId="urn:microsoft.com/office/officeart/2005/8/layout/pyramid1"/>
    <dgm:cxn modelId="{635F807A-4A86-4B9C-964E-A3286CA4C149}" type="presParOf" srcId="{C42580EB-70A2-475C-AE21-677BF0B3DF1B}" destId="{EEE06305-1146-4A62-9272-6A226E125FF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A0A485-E49A-4B56-A010-9CBE53215E1A}">
      <dsp:nvSpPr>
        <dsp:cNvPr id="0" name=""/>
        <dsp:cNvSpPr/>
      </dsp:nvSpPr>
      <dsp:spPr>
        <a:xfrm>
          <a:off x="0" y="148348"/>
          <a:ext cx="3625516" cy="36255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ВНИМАНИЕ НА ВНЕШНИЕ ПРОЯВЛЕНИЯ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0" u="sng" kern="1200" dirty="0" smtClean="0"/>
            <a:t>ОТ ЧАСТНОГО К ОБЩЕМУ </a:t>
          </a:r>
          <a:endParaRPr lang="ru-RU" sz="3400" i="0" u="sng" kern="1200" dirty="0"/>
        </a:p>
      </dsp:txBody>
      <dsp:txXfrm>
        <a:off x="0" y="148348"/>
        <a:ext cx="3625516" cy="36255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A0A485-E49A-4B56-A010-9CBE53215E1A}">
      <dsp:nvSpPr>
        <dsp:cNvPr id="0" name=""/>
        <dsp:cNvSpPr/>
      </dsp:nvSpPr>
      <dsp:spPr>
        <a:xfrm>
          <a:off x="0" y="0"/>
          <a:ext cx="3625516" cy="36255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ГЛАВНЫЙ ФОКУС НА СКРЫТЫЕ ПРОЯВЛЕНИЯ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u="sng" kern="1200" dirty="0" smtClean="0"/>
            <a:t>ОТ ОБЩЕГО К ЧАСТНОМУ</a:t>
          </a:r>
        </a:p>
      </dsp:txBody>
      <dsp:txXfrm>
        <a:off x="0" y="0"/>
        <a:ext cx="3625516" cy="36255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821BCF-7CE9-4662-A5C3-661B1736BBA3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ВОСПОЛНЕНИЕ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ПРОБЕЛОВ 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ФОРМИРОВАНИИ КОММУНИКАТИВНОЙ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ДЕЯТЕЛЬНОСТИ</a:t>
          </a:r>
          <a:endParaRPr lang="ru-RU" sz="1000" b="1" kern="1200" dirty="0"/>
        </a:p>
      </dsp:txBody>
      <dsp:txXfrm>
        <a:off x="2032000" y="0"/>
        <a:ext cx="2032000" cy="1354666"/>
      </dsp:txXfrm>
    </dsp:sp>
    <dsp:sp modelId="{CCC0E5E5-F662-4947-9FA3-8AAF12FDD3DD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НОРМАЛИЗАЦИЯ ВНЕРЕЧЕВЫХ ПРОЦЕССОВ</a:t>
          </a:r>
          <a:endParaRPr lang="ru-RU" sz="1000" b="1" kern="1200" dirty="0"/>
        </a:p>
      </dsp:txBody>
      <dsp:txXfrm>
        <a:off x="1727199" y="1354666"/>
        <a:ext cx="2641600" cy="1354666"/>
      </dsp:txXfrm>
    </dsp:sp>
    <dsp:sp modelId="{A4CFF7B2-94FE-4100-BDF6-7AFA84A73463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ЭМОЦИОНАЛЬНОЕ БЛАГОПОЛУЧИЕ</a:t>
          </a:r>
        </a:p>
      </dsp:txBody>
      <dsp:txXfrm>
        <a:off x="1066799" y="2709333"/>
        <a:ext cx="39624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F9618-34E5-4D5D-A1A5-705112CE9AF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B703-AC98-4FA4-9774-DE913C2A9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9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61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8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9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0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88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87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12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0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7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9782-F2E0-43DA-A45F-3C5AE27C138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2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415" y="2407997"/>
            <a:ext cx="5898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B3C67"/>
                </a:solidFill>
              </a:rPr>
              <a:t>ЗАИКАНИЕ – ДЕФЕКТ РЕЧЕВОЙ КОММУНИКАЦИИ</a:t>
            </a:r>
            <a:endParaRPr lang="ru-RU" sz="2400" b="1" dirty="0" smtClean="0">
              <a:solidFill>
                <a:srgbClr val="8B3C6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5955" y="1704476"/>
            <a:ext cx="2228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sz="1200" b="1" dirty="0" smtClean="0">
              <a:solidFill>
                <a:srgbClr val="8B3C67"/>
              </a:solidFill>
            </a:endParaRPr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rgbClr val="8B3C67"/>
                </a:solidFill>
              </a:rPr>
              <a:t>Ворошилова Е.Л.</a:t>
            </a:r>
            <a:r>
              <a:rPr lang="ru-RU" sz="1200" dirty="0" smtClean="0">
                <a:solidFill>
                  <a:srgbClr val="8B3C67"/>
                </a:solidFill>
              </a:rPr>
              <a:t>,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solidFill>
                  <a:srgbClr val="8B3C67"/>
                </a:solidFill>
              </a:rPr>
              <a:t>к. п. н., доцент, заведующий лабораторией образования и комплексной </a:t>
            </a:r>
            <a:r>
              <a:rPr lang="ru-RU" sz="1200" dirty="0" err="1" smtClean="0">
                <a:solidFill>
                  <a:srgbClr val="8B3C67"/>
                </a:solidFill>
              </a:rPr>
              <a:t>абилитации</a:t>
            </a:r>
            <a:r>
              <a:rPr lang="ru-RU" sz="1200" dirty="0" smtClean="0">
                <a:solidFill>
                  <a:srgbClr val="8B3C67"/>
                </a:solidFill>
              </a:rPr>
              <a:t> детей с нарушениями речи ФГБНУ «Институт коррекционной педагогики РАО»</a:t>
            </a:r>
            <a:endParaRPr lang="ru-RU" sz="1200" dirty="0">
              <a:solidFill>
                <a:srgbClr val="8B3C67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902958" y="1924494"/>
            <a:ext cx="64394" cy="1551905"/>
          </a:xfrm>
          <a:prstGeom prst="rightBrace">
            <a:avLst/>
          </a:prstGeom>
          <a:solidFill>
            <a:srgbClr val="8B3C67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6-23.userapi.com/s/v1/if2/ceVQ53HMzlCbMLjRRD1-YtE8X-tG9Tlv6w3giKlngpqpHh8DhuJex6y_EdpJnj7RthSCUMbnZC_JNt3OrvMisNGY.jpg?size=1626x1626&amp;quality=96&amp;crop=467,0,1626,1626&amp;ava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77" y="521226"/>
            <a:ext cx="3647359" cy="399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ЗАИКАНИЕ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5049" y="204788"/>
            <a:ext cx="5376445" cy="47109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/>
              <a:t>Больше вопросов, чем ответов.</a:t>
            </a:r>
          </a:p>
          <a:p>
            <a:r>
              <a:rPr lang="ru-RU" sz="2400" dirty="0" smtClean="0"/>
              <a:t>Почему дети начинают заикаться?</a:t>
            </a:r>
          </a:p>
          <a:p>
            <a:r>
              <a:rPr lang="ru-RU" sz="2400" dirty="0" smtClean="0"/>
              <a:t>Почему заикание у всех протекает по разному?</a:t>
            </a:r>
          </a:p>
          <a:p>
            <a:r>
              <a:rPr lang="ru-RU" sz="2400" dirty="0" smtClean="0"/>
              <a:t>Почему часто запинки возвращаются?</a:t>
            </a:r>
          </a:p>
          <a:p>
            <a:r>
              <a:rPr lang="ru-RU" sz="2400" dirty="0" smtClean="0"/>
              <a:t>Почему нет единого метода, который помогал бы всем заикающимся?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Молния 8"/>
          <p:cNvSpPr/>
          <p:nvPr/>
        </p:nvSpPr>
        <p:spPr>
          <a:xfrm>
            <a:off x="1794424" y="220006"/>
            <a:ext cx="914400" cy="9144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s://sc02.alicdn.com/kf/HTB1kzKXdBiE3KVjSZFMq6zQhVXal/229412715/HTB1kzKXdBiE3KVjSZFMq6zQhVX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860" y="3097329"/>
            <a:ext cx="1553762" cy="185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Святитель Лука (</a:t>
            </a:r>
            <a:r>
              <a:rPr lang="ru-RU" sz="2400" b="1" dirty="0" err="1" smtClean="0"/>
              <a:t>Войно-Ясенецкий</a:t>
            </a:r>
            <a:r>
              <a:rPr lang="ru-RU" sz="2400" b="1" dirty="0" smtClean="0"/>
              <a:t>)</a:t>
            </a:r>
            <a:br>
              <a:rPr lang="ru-RU" sz="2400" b="1" dirty="0" smtClean="0"/>
            </a:br>
            <a:r>
              <a:rPr lang="ru-RU" sz="2400" dirty="0" smtClean="0"/>
              <a:t>«Дух, душа, тело»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200151"/>
            <a:ext cx="8411793" cy="370185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…</a:t>
            </a:r>
            <a:r>
              <a:rPr lang="ru-RU" dirty="0" smtClean="0"/>
              <a:t>характер – одно из важнейших проявлений души и духа…</a:t>
            </a:r>
          </a:p>
          <a:p>
            <a:endParaRPr lang="ru-RU" dirty="0" smtClean="0"/>
          </a:p>
          <a:p>
            <a:r>
              <a:rPr lang="ru-RU" dirty="0" smtClean="0"/>
              <a:t>Поэтому мы вправе считать все воздействия центральной нервной системы на органы и ткани психическими воздействиями. И если несомненно, что соматические процессы в значительной степени определяют течение психических процессов, то столь же несомненно, что необходимо признать и психическое воздействие на все соматические процессы в организме.</a:t>
            </a:r>
          </a:p>
          <a:p>
            <a:r>
              <a:rPr lang="ru-RU" dirty="0" smtClean="0"/>
              <a:t>Общеизвестно могущественное влияние психики больного на течение болезни. </a:t>
            </a:r>
            <a:r>
              <a:rPr lang="ru-RU" b="1" dirty="0" smtClean="0"/>
              <a:t>Состояние духа больного, его доверие или недоверие врачу, глубина его веры и надежды на исцеление или, наоборот, психическая депрессия, вызванная неосторожными разговорами врачей в присутствии больного о серьезности его болезни, глубоко определяют исход болезни. </a:t>
            </a:r>
            <a:r>
              <a:rPr lang="ru-RU" dirty="0" smtClean="0"/>
              <a:t>Психотерапия, состоящая в словесном, вернее, духовном воздействии врача на больного – общепризнанный, часто дающий прекрасные результаты метод лечения многих болезней.</a:t>
            </a:r>
          </a:p>
          <a:p>
            <a:endParaRPr lang="ru-RU" dirty="0" smtClean="0"/>
          </a:p>
          <a:p>
            <a:r>
              <a:rPr lang="ru-RU" dirty="0" smtClean="0"/>
              <a:t>Могучим воздействием мозга (мы бы сказали духа) духовное воздействие на материю тела через нервную систему – орган психики.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png;base64,iVBORw0KGgoAAAANSUhEUgAAAusAAAGkCAYAAACIH2sZAAAAAXNSR0IArs4c6QAAGrxJREFUeF7t1sENAkEQA8HbJEmSIBch8SCEllwTgaf88bn3uY8jQIAAAQIECBAgQCAncH5j/XXO886lE4gAAQIECBAgQIDAqMB3pxvro+V7mwABAgQIECBAoC1grLf7kY4AAQIECBAgQGBYwFgfLt/rBAgQIECAAAECbQFjvd2PdAQIECBAgAABAsMCxvpw+V4nQIAAAQIECBBoCxjr7X6kI0CAAAECBAgQGBYw1ofL9zoBAgQIECBAgEBbwFhv9yMdAQIECBAgQIDAsICxPly+1wkQIECAAAECBNoCxnq7H+kIECBAgAABAgSGBYz14fK9ToAAAQIECBAg0BYw1tv9SEeAAAECBAgQIDAsYKwPl+91AgQIECBAgACBtoCx3u5HOgIECBAgQIAAgWEBY324fK8TIECAAAECBAi0BYz1dj/SESBAgAABAgQIDAsY68Ple50AAQIECBAgQKAtYKy3+5GOAAECBAgQIEBgWMBYHy7f6wQIECBAgAABAm0BY73dj3QECBAgQIAAAQLDAsb6cPleJ0CAAAECBAgQaAsY6+1+pCNAgAABAgQIEBgWMNaHy/c6AQIECBAgQIBAW8BYb/cjHQECBAgQIECAwLCAsT5cvtcJECBAgAABAgTaAsZ6ux/pCBAgQIAAAQIEhgWM9eHyvU6AAAECBAgQINAWMNbb/UhHgAABAgQIECAwLGCsD5fvdQIECBAgQIAAgbaAsd7uRzoCBAgQIECAAIFhAWN9uHyvEyBAgAABAgQItAWM9XY/0hEgQIAAAQIECAwLGOvD5XudAAECBAgQIECgLWCst/uRjgABAgQIECBAYFjAWB8u3+sECBAgQIAAAQJtAWO93Y90BAgQIECAAAECwwLG+nD5XidAgAABAgQIEGgLGOvtfqQjQIAAAQIECBAYFjDWh8v3OgECBAgQIECAQFvAWG/3Ix0BAgQIECBAgMCwgLE+XL7XCRAgQIAAAQIE2gLGersf6QgQIECAAAECBIYFjPXh8r1OgAABAgQIECDQFjDW2/1IR4AAAQIECBAgMCxgrA+X73UCBAgQIECAAIG2gLHe7kc6AgQIECBAgACBYQFjfbh8rxMgQIAAAQIECLQFjPV2P9IRIECAAAECBAgMCxjrw+V7nQABAgQIECBAoC1grLf7kY4AAQIECBAgQGBYwFgfLt/rBAgQIECAAAECbQFjvd2PdAQIECBAgAABAsMCxvpw+V4nQIAAAQIECBBoCxjr7X6kI0CAAAECBAgQGBYw1ofL9zoBAgQIECBAgEBbwFhv9yMdAQIECBAgQIDAsICxPly+1wkQIECAAAECBNoCxnq7H+kIECBAgAABAgSGBYz14fK9ToAAAQIECBAg0BYw1tv9SEeAAAECBAgQIDAsYKwPl+91AgQIECBAgACBtoCx3u5HOgIECBAgQIAAgWEBY324fK8TIECAAAECBAi0BYz1dj/SESBAgAABAgQIDAsY68Ple50AAQIECBAgQKAtYKy3+5GOAAECBAgQIEBgWMBYHy7f6wQIECBAgAABAm0BY73dj3QECBAgQIAAAQLDAsb6cPleJ0CAAAECBAgQaAsY6+1+pCNAgAABAgQIEBgWMNaHy/c6AQIECBAgQIBAW8BYb/cjHQECBAgQIECAwLCAsT5cvtcJECBAgAABAgTaAsZ6ux/pCBAgQIAAAQIEhgWM9eHyvU6AAAECBAgQINAWMNbb/UhHgAABAgQIECAwLGCsD5fvdQIECBAgQIAAgbaAsd7uRzoCBAgQIECAAIFhAWN9uHyvEyBAgAABAgQItAWM9XY/0hEgQIAAAQIECAwLGOvD5XudAAECBAgQIECgLWCst/uRjgABAgQIECBAYFjAWB8u3+sECBAgQIAAAQJtAWO93Y90BAgQIECAAAECwwLG+nD5XidAgAABAgQIEGgLGOvtfqQjQIAAAQIECBAYFjDWh8v3OgECBAgQIECAQFvAWG/3Ix0BAgQIECBAgMCwgLE+XL7XCRAgQIAAAQIE2gLGersf6QgQIECAAAECBIYFjPXh8r1OgAABAgQIECDQFjDW2/1IR4AAAQIECBAgMCxgrA+X73UCBAgQIECAAIG2gLHe7kc6AgQIECBAgACBYQFjfbh8rxMgQIAAAQIECLQFjPV2P9IRIECAAAECBAgMCxjrw+V7nQABAgQIECBAoC1grLf7kY4AAQIECBAgQGBYwFgfLt/rBAgQIECAAAECbQFjvd2PdAQIECBAgAABAsMCxvpw+V4nQIAAAQIECBBoCxjr7X6kI0CAAAECBAgQGBYw1ofL9zoBAgQIECBAgEBbwFhv9yMdAQIECBAgQIDAsICxPly+1wkQIECAAAECBNoCxnq7H+kIECBAgAABAgSGBYz14fK9ToAAAQIECBAg0BYw1tv9SEeAAAECBAgQIDAsYKwPl+91AgQIECBAgACBtoCx3u5HOgIECBAgQIAAgWEBY324fK8TIECAAAECBAi0BYz1dj/SESBAgAABAgQIDAsY68Ple50AAQIECBAgQKAtYKy3+5GOAAECBAgQIEBgWMBYHy7f6wQIECBAgAABAm0BY73dj3QECBAgQIAAAQLDAsb6cPleJ0CAAAECBAgQaAsY6+1+pCNAgAABAgQIEBgWMNaHy/c6AQIECBAgQIBAW8BYb/cjHQECBAgQIECAwLCAsT5cvtcJECBAgAABAgTaAsZ6ux/pCBAgQIAAAQIEhgWM9eHyvU6AAAECBAgQINAWMNbb/UhHgAABAgQIECAwLGCsD5fvdQIECBAgQIAAgbaAsd7uRzoCBAgQIECAAIFhAWN9uHyvEyBAgAABAgQItAWM9XY/0hEgQIAAAQIECAwLGOvD5XudAAECBAgQIECgLWCst/uRjgABAgQIECBAYFjAWB8u3+sECBAgQIAAAQJtAWO93Y90BAgQIECAAAECwwLG+nD5XidAgAABAgQIEGgLGOvtfqQjQIAAAQIECBAYFjDWh8v3OgECBAgQIECAQFvAWG/3Ix0BAgQIECBAgMCwgLE+XL7XCRAgQIAAAQIE2gLGersf6QgQIECAAAECBIYFjPXh8r1OgAABAgQIECDQFjDW2/1IR4AAAQIECBAgMCxgrA+X73UCBAgQIECAAIG2gLHe7kc6AgQIECBAgACBYQFjfbh8rxMgQIAAAQIECLQFjPV2P9IRIECAAAECBAgMCxjrw+V7nQABAgQIECBAoC1grLf7kY4AAQIECBAgQGBYwFgfLt/rBAgQIECAAAECbQFjvd2PdAQIECBAgAABAsMCxvpw+V4nQIAAAQIECBBoCxjr7X6kI0CAAAECBAgQGBYw1ofL9zoBAgQIECBAgEBbwFhv9yMdAQIECBAgQIDAsICxPly+1wkQIECAAAECBNoCxnq7H+kIECBAgAABAgSGBYz14fK9ToAAAQIECBAg0BYw1tv9SEeAAAECBAgQIDAsYKwPl+91AgQIECBAgACBtoCx3u5HOgIECBAgQIAAgWEBY324fK8TIECAAAECBAi0BYz1dj/SESBAgAABAgQIDAsY68Ple50AAQIECBAgQKAtYKy3+5GOAAECBAgQIEBgWMBYHy7f6wQIECBAgAABAm0BY73dj3QECBAgQIAAAQLDAsb6cPleJ0CAAAECBAgQaAsY6+1+pCNAgAABAgQIEBgWMNaHy/c6AQIECBAgQIBAW8BYb/cjHQECBAgQIECAwLCAsT5cvtcJECBAgAABAgTaAsZ6ux/pCBAgQIAAAQIEhgWM9eHyvU6AAAECBAgQINAWMNbb/UhHgAABAgQIECAwLGCsD5fvdQIECBAgQIAAgbaAsd7uRzoCBAgQIECAAIFhAWN9uHyvEyBAgAABAgQItAWM9XY/0hEgQIAAAQIECAwLGOvD5XudAAECBAgQIECgLWCst/uRjgABAgQIECBAYFjAWB8u3+sECBAgQIAAAQJtAWO93Y90BAgQIECAAAECwwLG+nD5XidAgAABAgQIEGgLGOvtfqQjQIAAAQIECBAYFjDWh8v3OgECBAgQIECAQFvAWG/3Ix0BAgQIECBAgMCwgLE+XL7XCRAgQIAAAQIE2gLGersf6QgQIECAAAECBIYFjPXh8r1OgAABAgQIECDQFjDW2/1IR4AAAQIECBAgMCxgrA+X73UCBAgQIECAAIG2gLHe7kc6AgQIECBAgACBYQFjfbh8rxMgQIAAAQIECLQFjPV2P9IRIECAAAECBAgMCxjrw+V7nQABAgQIECBAoC1grLf7kY4AAQIECBAgQGBYwFgfLt/rBAgQIECAAAECbQFjvd2PdAQIECBAgAABAsMCxvpw+V4nQIAAAQIECBBoCxjr7X6kI0CAAAECBAgQGBYw1ofL9zoBAgQIECBAgEBbwFhv9yMdAQIECBAgQIDAsICxPly+1wkQIECAAAECBNoCxnq7H+kIECBAgAABAgSGBYz14fK9ToAAAQIECBAg0BYw1tv9SEeAAAECBAgQIDAsYKwPl+91AgQIECBAgACBtoCx3u5HOgIECBAgQIAAgWEBY324fK8TIECAAAECBAi0BYz1dj/SESBAgAABAgQIDAsY68Ple50AAQIECBAgQKAtYKy3+5GOAAECBAgQIEBgWMBYHy7f6wQIECBAgAABAm0BY73dj3QECBAgQIAAAQLDAsb6cPleJ0CAAAECBAgQaAsY6+1+pCNAgAABAgQIEBgWMNaHy/c6AQIECBAgQIBAW8BYb/cjHQECBAgQIECAwLCAsT5cvtcJECBAgAABAgTaAsZ6ux/pCBAgQIAAAQIEhgWM9eHyvU6AAAECBAgQINAWMNbb/UhHgAABAgQIECAwLGCsD5fvdQIECBAgQIAAgbaAsd7uRzoCBAgQIECAAIFhAWN9uHyvEyBAgAABAgQItAWM9XY/0hEgQIAAAQIECAwLGOvD5XudAAECBAgQIECgLWCst/uRjgABAgQIECBAYFjAWB8u3+sECBAgQIAAAQJtAWO93Y90BAgQIECAAAECwwLG+nD5XidAgAABAgQIEGgLGOvtfqQjQIAAAQIECBAYFjDWh8v3OgECBAgQIECAQFvAWG/3Ix0BAgQIECBAgMCwgLE+XL7XCRAgQIAAAQIE2gLGersf6QgQIECAAAECBIYFjPXh8r1OgAABAgQIECDQFjDW2/1IR4AAAQIECBAgMCxgrA+X73UCBAgQIECAAIG2gLHe7kc6AgQIECBAgACBYQFjfbh8rxMgQIAAAQIECLQFjPV2P9IRIECAAAECBAgMCxjrw+V7nQABAgQIECBAoC1grLf7kY4AAQIECBAgQGBYwFgfLt/rBAgQIECAAAECbQFjvd2PdAQIECBAgAABAsMCxvpw+V4nQIAAAQIECBBoCxjr7X6kI0CAAAECBAgQGBYw1ofL9zoBAgQIECBAgEBbwFhv9yMdAQIECBAgQIDAsICxPly+1wkQIECAAAECBNoCxnq7H+kIECBAgAABAgSGBYz14fK9ToAAAQIECBAg0BYw1tv9SEeAAAECBAgQIDAsYKwPl+91AgQIECBAgACBtoCx3u5HOgIECBAgQIAAgWEBY324fK8TIECAAAECBAi0BYz1dj/SESBAgAABAgQIDAsY68Ple50AAQIECBAgQKAtYKy3+5GOAAECBAgQIEBgWMBYHy7f6wQIECBAgAABAm0BY73dj3QECBAgQIAAAQLDAsb6cPleJ0CAAAECBAgQaAsY6+1+pCNAgAABAgQIEBgWMNaHy/c6AQIECBAgQIBAW8BYb/cjHQECBAgQIECAwLCAsT5cvtcJECBAgAABAgTaAsZ6ux/pCBAgQIAAAQIEhgWM9eHyvU6AAAECBAgQINAWMNbb/UhHgAABAgQIECAwLGCsD5fvdQIECBAgQIAAgbaAsd7uRzoCBAgQIECAAIFhAWN9uHyvEyBAgAABAgQItAWM9XY/0hEgQIAAAQIECAwLGOvD5XudAAECBAgQIECgLWCst/uRjgABAgQIECBAYFjAWB8u3+sECBAgQIAAAQJtAWO93Y90BAgQIECAAAECwwLG+nD5XidAgAABAgQIEGgLGOvtfqQjQIAAAQIECBAYFjDWh8v3OgECBAgQIECAQFvAWG/3Ix0BAgQIECBAgMCwgLE+XL7XCRAgQIAAAQIE2gLGersf6QgQIECAAAECBIYFjPXh8r1OgAABAgQIECDQFjDW2/1IR4AAAQIECBAgMCxgrA+X73UCBAgQIECAAIG2gLHe7kc6AgQIECBAgACBYQFjfbh8rxMgQIAAAQIECLQFjPV2P9IRIECAAAECBAgMCxjrw+V7nQABAgQIECBAoC1grLf7kY4AAQIECBAgQGBYwFgfLt/rBAgQIECAAAECbQFjvd2PdAQIECBAgAABAsMCxvpw+V4nQIAAAQIECBBoCxjr7X6kI0CAAAECBAgQGBYw1ofL9zoBAgQIECBAgEBbwFhv9yMdAQIECBAgQIDAsICxPly+1wkQIECAAAECBNoCxnq7H+kIECBAgAABAgSGBYz14fK9ToAAAQIECBAg0BYw1tv9SEeAAAECBAgQIDAsYKwPl+91AgQIECBAgACBtoCx3u5HOgIECBAgQIAAgWEBY324fK8TIECAAAECBAi0BYz1dj/SESBAgAABAgQIDAsY68Ple50AAQIECBAgQKAtYKy3+5GOAAECBAgQIEBgWMBYHy7f6wQIECBAgAABAm0BY73dj3QECBAgQIAAAQLDAsb6cPleJ0CAAAECBAgQaAsY6+1+pCNAgAABAgQIEBgWMNaHy/c6AQIECBAgQIBAW8BYb/cjHQECBAgQIECAwLCAsT5cvtcJECBAgAABAgTaAsZ6ux/pCBAgQIAAAQIEhgWM9eHyvU6AAAECBAgQINAWMNbb/UhHgAABAgQIECAwLGCsD5fvdQIECBAgQIAAgbaAsd7uRzoCBAgQIECAAIFhAWN9uHyvEyBAgAABAgQItAWM9XY/0hEgQIAAAQIECAwLGOvD5XudAAECBAgQIECgLWCst/uRjgABAgQIECBAYFjAWB8u3+sECBAgQIAAAQJtAWO93Y90BAgQIECAAAECwwLG+nD5XidAgAABAgQIEGgLGOvtfqQjQIAAAQIECBAYFjDWh8v3OgECBAgQIECAQFvAWG/3Ix0BAgQIECBAgMCwgLE+XL7XCRAgQIAAAQIE2gLGersf6QgQIECAAAECBIYFjPXh8r1OgAABAgQIECDQFjDW2/1IR4AAAQIECBAgMCxgrA+X73UCBAgQIECAAIG2gLHe7kc6AgQIECBAgACBYQFjfbh8rxMgQIAAAQIECLQFjPV2P9IRIECAAAECBAgMCxjrw+V7nQABAgQIECBAoC1grLf7kY4AAQIECBAgQGBYwFgfLt/rBAgQIECAAAECbQFjvd2PdAQIECBAgAABAsMCxvpw+V4nQIAAAQIECBBoCxjr7X6kI0CAAAECBAgQGBYw1ofL9zoBAgQIECBAgEBbwFhv9yMdAQIECBAgQIDAsICxPly+1wkQIECAAAECBNoCxnq7H+kIECBAgAABAgSGBYz14fK9ToAAAQIECBAg0BYw1tv9SEeAAAECBAgQIDAsYKwPl+91AgQIECBAgACBtoCx3u5HOgIECBAgQIAAgWEBY324fK8TIECAAAECBAi0BYz1dj/SESBAgAABAgQIDAsY68Ple50AAQIECBAgQKAtYKy3+5GOAAECBAgQIEBgWMBYHy7f6wQIECBAgAABAm0BY73dj3QECBAgQIAAAQLDAsb6cPleJ0CAAAECBAgQaAsY6+1+pCNAgAABAgQIEBgWMNaHy/c6AQIECBAgQIBAW8BYb/cjHQECBAgQIECAwLCAsT5cvtcJECBAgAABAgTaAsZ6ux/pCBAgQIAAAQIEhgWM9eHyvU6AAAECBAgQINAWMNbb/UhHgAABAgQIECAwLGCsD5fvdQIECBAgQIAAgbaAsd7uRzoCBAgQIECAAIFhAWN9uHyvEyBAgAABAgQItAWM9XY/0hEgQIAAAQIECAwLGOvD5XudAAECBAgQIECgLWCst/uRjgABAgQIECBAYFjAWB8u3+sECBAgQIAAAQJtAWO93Y90BAgQIECAAAECwwLG+nD5XidAgAABAgQIEGgLGOvtfqQjQIAAAQIECBAYFjDWh8v3OgECBAgQIECAQFvAWG/3Ix0BAgQIECBAgMCwgLE+XL7XCRAgQIAAAQIE2gLGersf6QgQIECAAAECBIYFjPXh8r1OgAABAgQIECDQFjDW2/1IR4AAAQIECBAgMCxgrA+X73UCBAgQIECAAIG2gLHe7kc6AgQIECBAgACBYQFjfbh8rxMgQIAAAQIECLQFjPV2P9IRIECAAAECBAgMCxjrw+V7nQABAgQIECBAoC1grLf7kY4AAQIECBAgQGBYwFgfLt/rBAgQIECAAAECbQFjvd2PdAQIECBAgAABAsMCxvpw+V4nQIAAAQIECBBoCxjr7X6kI0CAAAECBAgQGBYw1ofL9zoBAgQIECBAgEBbwFhv9yMdAQIECBAgQIDAsICxPly+1wkQIECAAAECBNoCxnq7H+kIECBAgAABAgSGBYz14fK9ToAAAQIECBAg0BYw1tv9SEeAAAECBAgQIDAsYKwPl+91AgQIECBAgACBtoCx3u5HOgIECBAgQIAAgWEBY324fK8TIECAAAECBAi0BYz1dj/SESBAgAABAgQIDAsY68Ple50AAQIECBAgQKAtYKy3+5GOAAECBAgQIEBgWMBYHy7f6wQIECBAgAABAm0BY73dj3QECBAgQIAAAQLDAsb6cPleJ0CAAAECBAgQaAsY6+1+pCNAgAABAgQIEBgWMNaHy/c6AQIECBAgQIBAW8BYb/cjHQECBAgQIECAwLCAsT5cvtcJECBAgAABAgTaAsZ6ux/pCBAgQIAAAQIEhgWM9eHyvU6AAAECBAgQINAWMNbb/UhHgAABAgQIECAwLGCsD5fvdQIECBAgQIAAgbaAsd7uRzoCBAgQIECAAIFhAWN9uHyvEyBAgAABAgQItAWM9XY/0hEgQIAAAQIECAwLGOvD5XudAAECBAgQIECgLfA/1ttJpSNAgAABAgQIECAwKPABqqVxXgGxuD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s://phonoteka.org/uploads/posts/2021-07/1625779573_31-phonoteka-org-p-aisberg-art-krasivo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277" y="199382"/>
            <a:ext cx="7473329" cy="46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 главное в жизни ребенка?</a:t>
            </a:r>
          </a:p>
          <a:p>
            <a:endParaRPr lang="ru-RU" dirty="0" smtClean="0"/>
          </a:p>
        </p:txBody>
      </p:sp>
      <p:pic>
        <p:nvPicPr>
          <p:cNvPr id="5" name="Рисунок 4" descr="https://gas-kvas.com/uploads/posts/2023-02/1676624727_gas-kvas-com-p-risunok-mama-i-sin-v-detskii-sad-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201" y="1054281"/>
            <a:ext cx="2908639" cy="390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79591" y="594751"/>
          <a:ext cx="3625516" cy="397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5210246" y="671524"/>
          <a:ext cx="3625516" cy="397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Штриховая стрелка вправо 4"/>
          <p:cNvSpPr/>
          <p:nvPr/>
        </p:nvSpPr>
        <p:spPr>
          <a:xfrm>
            <a:off x="4021986" y="1601920"/>
            <a:ext cx="1088411" cy="1876926"/>
          </a:xfrm>
          <a:prstGeom prst="stripedRightArrow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264</Words>
  <Application>Microsoft Office PowerPoint</Application>
  <PresentationFormat>Экран (16:9)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ЗАИКАНИЕ </vt:lpstr>
      <vt:lpstr>Святитель Лука (Войно-Ясенецкий) «Дух, душа, тело»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user</cp:lastModifiedBy>
  <cp:revision>81</cp:revision>
  <dcterms:created xsi:type="dcterms:W3CDTF">2021-10-29T19:36:18Z</dcterms:created>
  <dcterms:modified xsi:type="dcterms:W3CDTF">2024-01-25T21:13:45Z</dcterms:modified>
</cp:coreProperties>
</file>